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45012-7837-4443-8C7B-DA6D999BE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D9B2259-7D7B-469F-9D11-02F0446FD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F8E304-1390-401B-B1FC-334E2A568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D234291-293F-403F-BD89-B64E1A0F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27AEACD-293B-4DB1-B97F-E4C31735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624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267111-9366-4D52-8AF2-CDAEAEAA5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64BA73-FD58-456C-A1A0-CC2B2EAE2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52FEE-3992-4DD6-ABAD-D19FC7256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5A7755-5CC7-48AA-BF23-E97B0D43C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9256F82-6A88-4194-953F-88BB565E5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84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F2E9A-BD69-4FA4-A87D-EEF911E1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D3682-41DC-4735-AF34-B1DBC4275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2ABE94-63AA-4A7F-9EE9-8FE8FE170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12A5F3-EE81-4CB3-87C9-AE182216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5779E18-0923-49B6-912E-D124F7474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162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B33308-415A-4C1A-ABEB-6E4574DB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317A6D-722B-475A-9D83-6AA45446F9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16EC14-5868-4C43-9BE1-31311AB33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D972228-873D-4021-9743-929F61721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90F980C-7C1E-4A30-A028-6C5B5C5A0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F15ECA6-E6D5-4C46-97AF-9D8E67CF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1720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17266B-D294-4CE8-82B1-82AF6C114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AC5A958-1DCC-4653-B1B2-7D99B828B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30CDEE1-491A-4564-900F-201F74A39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0AA8FE5-26CD-4E6C-919C-0C80BA88B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046993B-B0A5-4564-8BBA-BFDCBE6BAC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D9EACAF-B8F8-40BF-BC9F-83976E65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AAF09EB-015B-419C-B799-9E54DF276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1E6828A-F8F4-457D-9F39-D3255D1BB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526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F48BAF-7168-4754-B135-792C91010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7CEEF0A-8B06-4C96-9029-8678C953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10DF04-2597-4FBA-9F4F-62A2A4AC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68AA6FC-4F7F-42EB-899D-A9173F5D8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818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B250536-2598-41DA-8701-DD918236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7C35FFC-FA62-4DC1-8169-127B1F5A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75AA001-0F2E-4D84-91B3-FD15A90D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50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1073ED-7476-4DDB-9837-53446C82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1E373F-A88E-432C-9926-3CAAD222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DB78DAE-16DA-4CEB-B50C-66CDA4B35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F81E0E5-3D8F-4290-9CD7-1F565183D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D220322-D882-4742-8BE0-D85855579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5232846-19C5-426C-A143-D04A5B4DD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236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9E076B-EA0E-44A6-AFC1-D1ABFCC92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3491201-51BA-4780-ABB0-925695E08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80B6841-15CB-4F04-9FD5-4CD3D04B3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465E6BF-040B-48B5-B2F0-36A3EA6F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7F6A5D-30A7-46F3-BA8D-3FA8E3FF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8425947-4AC4-46E9-A727-7C7B6D7D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23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370106-4CB2-4F28-A6F5-7936D293A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8F2C488-CD84-4A08-94D8-C768304FA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1A1A72-DFF0-40BB-95C7-4FE981DE7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E53DC6-F695-4E82-ABB4-557BD4D7A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6F6484-257E-4822-A5BB-2DD08F0DB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99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D48D14A-9878-49B6-A384-E87EB50CE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CDA019-54E4-4799-982A-D1D82CEE4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E3FF5E-5820-4BDA-93E7-13100E1A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C03C6C-A1B0-4320-9EEE-97E9083A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E6E1743-034E-4225-97CB-409BE354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2801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5308DE-F1DD-49FB-B128-FD24A66E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0F99963-BDAC-40CB-9636-7BCB09CEF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6A8337-9675-4FCB-A964-F7F316F38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B5703-1662-40F5-A2D1-FD32B2DC4C1B}" type="datetimeFigureOut">
              <a:rPr lang="pl-PL" smtClean="0"/>
              <a:t>07.06.2023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364BEC-A303-4CF7-95FE-CA3123437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BB0505-AC70-4041-9337-E7B0942EF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18FD7-3BD9-47BA-A852-4C9CF6ECF4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649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przewód, Instalacja elektryczna, Koszulka termokurczliwa, Inżynieria elektroniczna&#10;&#10;Opis wygenerowany automatycznie">
            <a:extLst>
              <a:ext uri="{FF2B5EF4-FFF2-40B4-BE49-F238E27FC236}">
                <a16:creationId xmlns:a16="http://schemas.microsoft.com/office/drawing/2014/main" id="{C1059CFE-8EC3-DB2D-49D9-F25C3798A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58" y="523215"/>
            <a:ext cx="10196052" cy="581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3542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Zwolińska Magdalena</dc:creator>
  <cp:lastModifiedBy>Wysocka Monika</cp:lastModifiedBy>
  <cp:revision>5</cp:revision>
  <dcterms:created xsi:type="dcterms:W3CDTF">2023-02-24T10:21:20Z</dcterms:created>
  <dcterms:modified xsi:type="dcterms:W3CDTF">2023-06-07T11:00:58Z</dcterms:modified>
</cp:coreProperties>
</file>